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6" r:id="rId4"/>
  </p:sldMasterIdLst>
  <p:notesMasterIdLst>
    <p:notesMasterId r:id="rId29"/>
  </p:notesMasterIdLst>
  <p:handoutMasterIdLst>
    <p:handoutMasterId r:id="rId30"/>
  </p:handoutMasterIdLst>
  <p:sldIdLst>
    <p:sldId id="271" r:id="rId5"/>
    <p:sldId id="377" r:id="rId6"/>
    <p:sldId id="309" r:id="rId7"/>
    <p:sldId id="373" r:id="rId8"/>
    <p:sldId id="389" r:id="rId9"/>
    <p:sldId id="384" r:id="rId10"/>
    <p:sldId id="387" r:id="rId11"/>
    <p:sldId id="385" r:id="rId12"/>
    <p:sldId id="386" r:id="rId13"/>
    <p:sldId id="388" r:id="rId14"/>
    <p:sldId id="374" r:id="rId15"/>
    <p:sldId id="375" r:id="rId16"/>
    <p:sldId id="376" r:id="rId17"/>
    <p:sldId id="361" r:id="rId18"/>
    <p:sldId id="390" r:id="rId19"/>
    <p:sldId id="381" r:id="rId20"/>
    <p:sldId id="310" r:id="rId21"/>
    <p:sldId id="393" r:id="rId22"/>
    <p:sldId id="394" r:id="rId23"/>
    <p:sldId id="395" r:id="rId24"/>
    <p:sldId id="383" r:id="rId25"/>
    <p:sldId id="363" r:id="rId26"/>
    <p:sldId id="391" r:id="rId27"/>
    <p:sldId id="35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Van Schalkwyk" initials="DVS" lastIdx="1" clrIdx="0">
    <p:extLst>
      <p:ext uri="{19B8F6BF-5375-455C-9EA6-DF929625EA0E}">
        <p15:presenceInfo xmlns:p15="http://schemas.microsoft.com/office/powerpoint/2012/main" userId="S-1-5-21-2520498931-706949653-2640212123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52406-ABF2-4997-A73D-DA387ECCBE91}" v="4" dt="2023-04-10T19:02:0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0" d="100"/>
          <a:sy n="120" d="100"/>
        </p:scale>
        <p:origin x="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Hernon" userId="6cb1c55f-c9cb-4ee2-bc5f-ebe983e2fe84" providerId="ADAL" clId="{3D652406-ABF2-4997-A73D-DA387ECCBE91}"/>
    <pc:docChg chg="undo custSel addSld delSld modSld sldOrd">
      <pc:chgData name="Matt Hernon" userId="6cb1c55f-c9cb-4ee2-bc5f-ebe983e2fe84" providerId="ADAL" clId="{3D652406-ABF2-4997-A73D-DA387ECCBE91}" dt="2023-04-11T12:15:32.761" v="4276" actId="5793"/>
      <pc:docMkLst>
        <pc:docMk/>
      </pc:docMkLst>
      <pc:sldChg chg="addSp delSp modSp mod">
        <pc:chgData name="Matt Hernon" userId="6cb1c55f-c9cb-4ee2-bc5f-ebe983e2fe84" providerId="ADAL" clId="{3D652406-ABF2-4997-A73D-DA387ECCBE91}" dt="2023-04-11T11:45:57.290" v="3665" actId="1076"/>
        <pc:sldMkLst>
          <pc:docMk/>
          <pc:sldMk cId="3477648280" sldId="271"/>
        </pc:sldMkLst>
        <pc:spChg chg="mod">
          <ac:chgData name="Matt Hernon" userId="6cb1c55f-c9cb-4ee2-bc5f-ebe983e2fe84" providerId="ADAL" clId="{3D652406-ABF2-4997-A73D-DA387ECCBE91}" dt="2023-04-11T11:39:15.379" v="3590" actId="20577"/>
          <ac:spMkLst>
            <pc:docMk/>
            <pc:sldMk cId="3477648280" sldId="271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22:46:55.312" v="2880" actId="1076"/>
          <ac:spMkLst>
            <pc:docMk/>
            <pc:sldMk cId="3477648280" sldId="271"/>
            <ac:spMk id="6" creationId="{00000000-0000-0000-0000-000000000000}"/>
          </ac:spMkLst>
        </pc:spChg>
        <pc:picChg chg="add mod">
          <ac:chgData name="Matt Hernon" userId="6cb1c55f-c9cb-4ee2-bc5f-ebe983e2fe84" providerId="ADAL" clId="{3D652406-ABF2-4997-A73D-DA387ECCBE91}" dt="2023-04-11T11:45:57.290" v="3665" actId="1076"/>
          <ac:picMkLst>
            <pc:docMk/>
            <pc:sldMk cId="3477648280" sldId="271"/>
            <ac:picMk id="3" creationId="{B9717D0A-2D58-3CBC-A8C8-D147CE27EBFF}"/>
          </ac:picMkLst>
        </pc:picChg>
        <pc:picChg chg="del">
          <ac:chgData name="Matt Hernon" userId="6cb1c55f-c9cb-4ee2-bc5f-ebe983e2fe84" providerId="ADAL" clId="{3D652406-ABF2-4997-A73D-DA387ECCBE91}" dt="2023-04-10T22:03:17.300" v="708" actId="478"/>
          <ac:picMkLst>
            <pc:docMk/>
            <pc:sldMk cId="3477648280" sldId="271"/>
            <ac:picMk id="3" creationId="{FA8BD1CE-E5C9-5E10-288D-95AD75B63A52}"/>
          </ac:picMkLst>
        </pc:picChg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3398821755" sldId="293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1589440169" sldId="294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2060535117" sldId="295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597025786" sldId="298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2706243372" sldId="299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3216850363" sldId="300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1670448761" sldId="301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1754758673" sldId="303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2389937125" sldId="304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3248595315" sldId="305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402423659" sldId="306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1737105205" sldId="307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1511782666" sldId="308"/>
        </pc:sldMkLst>
      </pc:sldChg>
      <pc:sldChg chg="delSp modSp mod">
        <pc:chgData name="Matt Hernon" userId="6cb1c55f-c9cb-4ee2-bc5f-ebe983e2fe84" providerId="ADAL" clId="{3D652406-ABF2-4997-A73D-DA387ECCBE91}" dt="2023-04-11T12:11:11.950" v="4217" actId="20577"/>
        <pc:sldMkLst>
          <pc:docMk/>
          <pc:sldMk cId="960370794" sldId="309"/>
        </pc:sldMkLst>
        <pc:spChg chg="mod">
          <ac:chgData name="Matt Hernon" userId="6cb1c55f-c9cb-4ee2-bc5f-ebe983e2fe84" providerId="ADAL" clId="{3D652406-ABF2-4997-A73D-DA387ECCBE91}" dt="2023-04-10T22:03:47.895" v="736" actId="20577"/>
          <ac:spMkLst>
            <pc:docMk/>
            <pc:sldMk cId="960370794" sldId="309"/>
            <ac:spMk id="2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1T12:11:11.950" v="4217" actId="20577"/>
          <ac:spMkLst>
            <pc:docMk/>
            <pc:sldMk cId="960370794" sldId="309"/>
            <ac:spMk id="3" creationId="{E619B7F1-A23A-47DA-70C7-35F72F88458A}"/>
          </ac:spMkLst>
        </pc:spChg>
        <pc:picChg chg="del">
          <ac:chgData name="Matt Hernon" userId="6cb1c55f-c9cb-4ee2-bc5f-ebe983e2fe84" providerId="ADAL" clId="{3D652406-ABF2-4997-A73D-DA387ECCBE91}" dt="2023-04-10T18:54:21.079" v="113" actId="478"/>
          <ac:picMkLst>
            <pc:docMk/>
            <pc:sldMk cId="960370794" sldId="309"/>
            <ac:picMk id="5" creationId="{C9D99254-24A0-263B-ED2A-AF6608487313}"/>
          </ac:picMkLst>
        </pc:picChg>
        <pc:picChg chg="del">
          <ac:chgData name="Matt Hernon" userId="6cb1c55f-c9cb-4ee2-bc5f-ebe983e2fe84" providerId="ADAL" clId="{3D652406-ABF2-4997-A73D-DA387ECCBE91}" dt="2023-04-10T18:54:21.556" v="114" actId="478"/>
          <ac:picMkLst>
            <pc:docMk/>
            <pc:sldMk cId="960370794" sldId="309"/>
            <ac:picMk id="7" creationId="{11F46EAD-7227-4BE6-67FC-4E905C8CF419}"/>
          </ac:picMkLst>
        </pc:picChg>
        <pc:picChg chg="del mod">
          <ac:chgData name="Matt Hernon" userId="6cb1c55f-c9cb-4ee2-bc5f-ebe983e2fe84" providerId="ADAL" clId="{3D652406-ABF2-4997-A73D-DA387ECCBE91}" dt="2023-04-10T18:54:22.050" v="116" actId="478"/>
          <ac:picMkLst>
            <pc:docMk/>
            <pc:sldMk cId="960370794" sldId="309"/>
            <ac:picMk id="8" creationId="{37D779B5-F1A1-20E0-8D37-6A8319F4C6DB}"/>
          </ac:picMkLst>
        </pc:picChg>
        <pc:picChg chg="del">
          <ac:chgData name="Matt Hernon" userId="6cb1c55f-c9cb-4ee2-bc5f-ebe983e2fe84" providerId="ADAL" clId="{3D652406-ABF2-4997-A73D-DA387ECCBE91}" dt="2023-04-10T18:54:22.529" v="117" actId="478"/>
          <ac:picMkLst>
            <pc:docMk/>
            <pc:sldMk cId="960370794" sldId="309"/>
            <ac:picMk id="10" creationId="{AE8FAFE1-DA30-7F2F-CA80-54DEE8A99C5F}"/>
          </ac:picMkLst>
        </pc:picChg>
        <pc:picChg chg="del">
          <ac:chgData name="Matt Hernon" userId="6cb1c55f-c9cb-4ee2-bc5f-ebe983e2fe84" providerId="ADAL" clId="{3D652406-ABF2-4997-A73D-DA387ECCBE91}" dt="2023-04-10T18:54:23.026" v="118" actId="478"/>
          <ac:picMkLst>
            <pc:docMk/>
            <pc:sldMk cId="960370794" sldId="309"/>
            <ac:picMk id="12" creationId="{4A1345BA-8D58-22DD-112D-FB08C3A270AF}"/>
          </ac:picMkLst>
        </pc:picChg>
        <pc:picChg chg="del">
          <ac:chgData name="Matt Hernon" userId="6cb1c55f-c9cb-4ee2-bc5f-ebe983e2fe84" providerId="ADAL" clId="{3D652406-ABF2-4997-A73D-DA387ECCBE91}" dt="2023-04-10T18:54:23.912" v="119" actId="478"/>
          <ac:picMkLst>
            <pc:docMk/>
            <pc:sldMk cId="960370794" sldId="309"/>
            <ac:picMk id="13" creationId="{A84001F5-C166-D2FA-6381-F561D3C44D65}"/>
          </ac:picMkLst>
        </pc:picChg>
        <pc:picChg chg="del">
          <ac:chgData name="Matt Hernon" userId="6cb1c55f-c9cb-4ee2-bc5f-ebe983e2fe84" providerId="ADAL" clId="{3D652406-ABF2-4997-A73D-DA387ECCBE91}" dt="2023-04-10T18:54:24.370" v="120" actId="478"/>
          <ac:picMkLst>
            <pc:docMk/>
            <pc:sldMk cId="960370794" sldId="309"/>
            <ac:picMk id="15" creationId="{97B8AAF6-9F0C-6E0F-0EFB-8ACEE7944B54}"/>
          </ac:picMkLst>
        </pc:picChg>
      </pc:sldChg>
      <pc:sldChg chg="addSp delSp modSp mod">
        <pc:chgData name="Matt Hernon" userId="6cb1c55f-c9cb-4ee2-bc5f-ebe983e2fe84" providerId="ADAL" clId="{3D652406-ABF2-4997-A73D-DA387ECCBE91}" dt="2023-04-11T12:14:51.918" v="4253" actId="5793"/>
        <pc:sldMkLst>
          <pc:docMk/>
          <pc:sldMk cId="2981901178" sldId="310"/>
        </pc:sldMkLst>
        <pc:spChg chg="add del mod">
          <ac:chgData name="Matt Hernon" userId="6cb1c55f-c9cb-4ee2-bc5f-ebe983e2fe84" providerId="ADAL" clId="{3D652406-ABF2-4997-A73D-DA387ECCBE91}" dt="2023-04-10T22:53:25.413" v="3311" actId="478"/>
          <ac:spMkLst>
            <pc:docMk/>
            <pc:sldMk cId="2981901178" sldId="310"/>
            <ac:spMk id="3" creationId="{E58D757B-61F6-5097-EF76-3238EC4C477A}"/>
          </ac:spMkLst>
        </pc:spChg>
        <pc:spChg chg="add del mod">
          <ac:chgData name="Matt Hernon" userId="6cb1c55f-c9cb-4ee2-bc5f-ebe983e2fe84" providerId="ADAL" clId="{3D652406-ABF2-4997-A73D-DA387ECCBE91}" dt="2023-04-11T12:14:51.918" v="4253" actId="5793"/>
          <ac:spMkLst>
            <pc:docMk/>
            <pc:sldMk cId="2981901178" sldId="310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22:56:20.706" v="3398" actId="20577"/>
          <ac:spMkLst>
            <pc:docMk/>
            <pc:sldMk cId="2981901178" sldId="310"/>
            <ac:spMk id="8" creationId="{4AA2EE6A-A900-0861-22B2-7D2D761A8576}"/>
          </ac:spMkLst>
        </pc:spChg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3389617407" sldId="311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2022758287" sldId="355"/>
        </pc:sldMkLst>
      </pc:sldChg>
      <pc:sldChg chg="new del ord">
        <pc:chgData name="Matt Hernon" userId="6cb1c55f-c9cb-4ee2-bc5f-ebe983e2fe84" providerId="ADAL" clId="{3D652406-ABF2-4997-A73D-DA387ECCBE91}" dt="2023-04-10T18:58:43.787" v="460" actId="47"/>
        <pc:sldMkLst>
          <pc:docMk/>
          <pc:sldMk cId="2088341885" sldId="355"/>
        </pc:sldMkLst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3602016332" sldId="356"/>
        </pc:sldMkLst>
      </pc:sldChg>
      <pc:sldChg chg="addSp modSp add del mod">
        <pc:chgData name="Matt Hernon" userId="6cb1c55f-c9cb-4ee2-bc5f-ebe983e2fe84" providerId="ADAL" clId="{3D652406-ABF2-4997-A73D-DA387ECCBE91}" dt="2023-04-11T12:03:53.312" v="4096" actId="47"/>
        <pc:sldMkLst>
          <pc:docMk/>
          <pc:sldMk cId="3875023075" sldId="356"/>
        </pc:sldMkLst>
        <pc:spChg chg="mod">
          <ac:chgData name="Matt Hernon" userId="6cb1c55f-c9cb-4ee2-bc5f-ebe983e2fe84" providerId="ADAL" clId="{3D652406-ABF2-4997-A73D-DA387ECCBE91}" dt="2023-04-10T18:58:51.649" v="470" actId="20577"/>
          <ac:spMkLst>
            <pc:docMk/>
            <pc:sldMk cId="3875023075" sldId="356"/>
            <ac:spMk id="2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18:59:20.073" v="477" actId="20577"/>
          <ac:spMkLst>
            <pc:docMk/>
            <pc:sldMk cId="3875023075" sldId="356"/>
            <ac:spMk id="3" creationId="{E619B7F1-A23A-47DA-70C7-35F72F88458A}"/>
          </ac:spMkLst>
        </pc:spChg>
        <pc:spChg chg="add mod">
          <ac:chgData name="Matt Hernon" userId="6cb1c55f-c9cb-4ee2-bc5f-ebe983e2fe84" providerId="ADAL" clId="{3D652406-ABF2-4997-A73D-DA387ECCBE91}" dt="2023-04-11T12:03:47.468" v="4095"/>
          <ac:spMkLst>
            <pc:docMk/>
            <pc:sldMk cId="3875023075" sldId="356"/>
            <ac:spMk id="4" creationId="{0ECDB944-57CC-97DC-7399-D9117F6EF1A5}"/>
          </ac:spMkLst>
        </pc:spChg>
      </pc:sldChg>
      <pc:sldChg chg="del">
        <pc:chgData name="Matt Hernon" userId="6cb1c55f-c9cb-4ee2-bc5f-ebe983e2fe84" providerId="ADAL" clId="{3D652406-ABF2-4997-A73D-DA387ECCBE91}" dt="2023-04-10T18:53:04.145" v="101" actId="2696"/>
        <pc:sldMkLst>
          <pc:docMk/>
          <pc:sldMk cId="1577559466" sldId="357"/>
        </pc:sldMkLst>
      </pc:sldChg>
      <pc:sldChg chg="new del">
        <pc:chgData name="Matt Hernon" userId="6cb1c55f-c9cb-4ee2-bc5f-ebe983e2fe84" providerId="ADAL" clId="{3D652406-ABF2-4997-A73D-DA387ECCBE91}" dt="2023-04-10T19:01:00.390" v="491" actId="2696"/>
        <pc:sldMkLst>
          <pc:docMk/>
          <pc:sldMk cId="2185692555" sldId="357"/>
        </pc:sldMkLst>
      </pc:sldChg>
      <pc:sldChg chg="modSp add mod ord">
        <pc:chgData name="Matt Hernon" userId="6cb1c55f-c9cb-4ee2-bc5f-ebe983e2fe84" providerId="ADAL" clId="{3D652406-ABF2-4997-A73D-DA387ECCBE91}" dt="2023-04-11T12:14:19.599" v="4249" actId="20577"/>
        <pc:sldMkLst>
          <pc:docMk/>
          <pc:sldMk cId="2198732082" sldId="358"/>
        </pc:sldMkLst>
        <pc:spChg chg="mod">
          <ac:chgData name="Matt Hernon" userId="6cb1c55f-c9cb-4ee2-bc5f-ebe983e2fe84" providerId="ADAL" clId="{3D652406-ABF2-4997-A73D-DA387ECCBE91}" dt="2023-04-10T19:15:47.400" v="600" actId="20577"/>
          <ac:spMkLst>
            <pc:docMk/>
            <pc:sldMk cId="2198732082" sldId="358"/>
            <ac:spMk id="2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1T12:14:19.599" v="4249" actId="20577"/>
          <ac:spMkLst>
            <pc:docMk/>
            <pc:sldMk cId="2198732082" sldId="358"/>
            <ac:spMk id="3" creationId="{E619B7F1-A23A-47DA-70C7-35F72F88458A}"/>
          </ac:spMkLst>
        </pc:spChg>
      </pc:sldChg>
      <pc:sldChg chg="modSp add mod ord">
        <pc:chgData name="Matt Hernon" userId="6cb1c55f-c9cb-4ee2-bc5f-ebe983e2fe84" providerId="ADAL" clId="{3D652406-ABF2-4997-A73D-DA387ECCBE91}" dt="2023-04-11T12:03:15.969" v="4094" actId="20577"/>
        <pc:sldMkLst>
          <pc:docMk/>
          <pc:sldMk cId="2148071411" sldId="359"/>
        </pc:sldMkLst>
        <pc:spChg chg="mod">
          <ac:chgData name="Matt Hernon" userId="6cb1c55f-c9cb-4ee2-bc5f-ebe983e2fe84" providerId="ADAL" clId="{3D652406-ABF2-4997-A73D-DA387ECCBE91}" dt="2023-04-11T12:03:15.969" v="4094" actId="20577"/>
          <ac:spMkLst>
            <pc:docMk/>
            <pc:sldMk cId="2148071411" sldId="359"/>
            <ac:spMk id="3" creationId="{E619B7F1-A23A-47DA-70C7-35F72F88458A}"/>
          </ac:spMkLst>
        </pc:spChg>
      </pc:sldChg>
      <pc:sldChg chg="modSp mod">
        <pc:chgData name="Matt Hernon" userId="6cb1c55f-c9cb-4ee2-bc5f-ebe983e2fe84" providerId="ADAL" clId="{3D652406-ABF2-4997-A73D-DA387ECCBE91}" dt="2023-04-11T11:33:12.564" v="3575" actId="20577"/>
        <pc:sldMkLst>
          <pc:docMk/>
          <pc:sldMk cId="2855075627" sldId="360"/>
        </pc:sldMkLst>
        <pc:spChg chg="mod">
          <ac:chgData name="Matt Hernon" userId="6cb1c55f-c9cb-4ee2-bc5f-ebe983e2fe84" providerId="ADAL" clId="{3D652406-ABF2-4997-A73D-DA387ECCBE91}" dt="2023-04-11T11:33:12.564" v="3575" actId="20577"/>
          <ac:spMkLst>
            <pc:docMk/>
            <pc:sldMk cId="2855075627" sldId="360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22:42:55.201" v="2746" actId="20577"/>
          <ac:spMkLst>
            <pc:docMk/>
            <pc:sldMk cId="2855075627" sldId="360"/>
            <ac:spMk id="8" creationId="{4AA2EE6A-A900-0861-22B2-7D2D761A8576}"/>
          </ac:spMkLst>
        </pc:spChg>
      </pc:sldChg>
      <pc:sldChg chg="new del">
        <pc:chgData name="Matt Hernon" userId="6cb1c55f-c9cb-4ee2-bc5f-ebe983e2fe84" providerId="ADAL" clId="{3D652406-ABF2-4997-A73D-DA387ECCBE91}" dt="2023-04-10T22:25:11.051" v="1242" actId="47"/>
        <pc:sldMkLst>
          <pc:docMk/>
          <pc:sldMk cId="3777854456" sldId="360"/>
        </pc:sldMkLst>
      </pc:sldChg>
      <pc:sldChg chg="modSp mod ord">
        <pc:chgData name="Matt Hernon" userId="6cb1c55f-c9cb-4ee2-bc5f-ebe983e2fe84" providerId="ADAL" clId="{3D652406-ABF2-4997-A73D-DA387ECCBE91}" dt="2023-04-10T22:49:55.366" v="2982" actId="20577"/>
        <pc:sldMkLst>
          <pc:docMk/>
          <pc:sldMk cId="165481473" sldId="361"/>
        </pc:sldMkLst>
        <pc:spChg chg="mod">
          <ac:chgData name="Matt Hernon" userId="6cb1c55f-c9cb-4ee2-bc5f-ebe983e2fe84" providerId="ADAL" clId="{3D652406-ABF2-4997-A73D-DA387ECCBE91}" dt="2023-04-10T22:49:55.366" v="2982" actId="20577"/>
          <ac:spMkLst>
            <pc:docMk/>
            <pc:sldMk cId="165481473" sldId="361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22:37:48.285" v="2276" actId="20577"/>
          <ac:spMkLst>
            <pc:docMk/>
            <pc:sldMk cId="165481473" sldId="361"/>
            <ac:spMk id="8" creationId="{4AA2EE6A-A900-0861-22B2-7D2D761A8576}"/>
          </ac:spMkLst>
        </pc:spChg>
      </pc:sldChg>
      <pc:sldChg chg="new del">
        <pc:chgData name="Matt Hernon" userId="6cb1c55f-c9cb-4ee2-bc5f-ebe983e2fe84" providerId="ADAL" clId="{3D652406-ABF2-4997-A73D-DA387ECCBE91}" dt="2023-04-10T22:37:03.347" v="2252" actId="47"/>
        <pc:sldMkLst>
          <pc:docMk/>
          <pc:sldMk cId="2566766511" sldId="361"/>
        </pc:sldMkLst>
      </pc:sldChg>
      <pc:sldChg chg="new del">
        <pc:chgData name="Matt Hernon" userId="6cb1c55f-c9cb-4ee2-bc5f-ebe983e2fe84" providerId="ADAL" clId="{3D652406-ABF2-4997-A73D-DA387ECCBE91}" dt="2023-04-10T22:43:16.137" v="2749" actId="47"/>
        <pc:sldMkLst>
          <pc:docMk/>
          <pc:sldMk cId="190407433" sldId="362"/>
        </pc:sldMkLst>
      </pc:sldChg>
      <pc:sldChg chg="modSp add mod">
        <pc:chgData name="Matt Hernon" userId="6cb1c55f-c9cb-4ee2-bc5f-ebe983e2fe84" providerId="ADAL" clId="{3D652406-ABF2-4997-A73D-DA387ECCBE91}" dt="2023-04-11T11:52:22.051" v="3811" actId="20577"/>
        <pc:sldMkLst>
          <pc:docMk/>
          <pc:sldMk cId="3202181787" sldId="363"/>
        </pc:sldMkLst>
        <pc:spChg chg="mod">
          <ac:chgData name="Matt Hernon" userId="6cb1c55f-c9cb-4ee2-bc5f-ebe983e2fe84" providerId="ADAL" clId="{3D652406-ABF2-4997-A73D-DA387ECCBE91}" dt="2023-04-11T11:52:22.051" v="3811" actId="20577"/>
          <ac:spMkLst>
            <pc:docMk/>
            <pc:sldMk cId="3202181787" sldId="363"/>
            <ac:spMk id="5" creationId="{00000000-0000-0000-0000-000000000000}"/>
          </ac:spMkLst>
        </pc:spChg>
      </pc:sldChg>
      <pc:sldChg chg="addSp delSp modSp mod">
        <pc:chgData name="Matt Hernon" userId="6cb1c55f-c9cb-4ee2-bc5f-ebe983e2fe84" providerId="ADAL" clId="{3D652406-ABF2-4997-A73D-DA387ECCBE91}" dt="2023-04-11T11:59:36.568" v="3906"/>
        <pc:sldMkLst>
          <pc:docMk/>
          <pc:sldMk cId="2861775674" sldId="364"/>
        </pc:sldMkLst>
        <pc:spChg chg="mod">
          <ac:chgData name="Matt Hernon" userId="6cb1c55f-c9cb-4ee2-bc5f-ebe983e2fe84" providerId="ADAL" clId="{3D652406-ABF2-4997-A73D-DA387ECCBE91}" dt="2023-04-10T22:53:54.584" v="3317" actId="20577"/>
          <ac:spMkLst>
            <pc:docMk/>
            <pc:sldMk cId="2861775674" sldId="364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23:00:27.774" v="3568"/>
          <ac:spMkLst>
            <pc:docMk/>
            <pc:sldMk cId="2861775674" sldId="364"/>
            <ac:spMk id="8" creationId="{4AA2EE6A-A900-0861-22B2-7D2D761A8576}"/>
          </ac:spMkLst>
        </pc:spChg>
        <pc:picChg chg="add del mod modCrop">
          <ac:chgData name="Matt Hernon" userId="6cb1c55f-c9cb-4ee2-bc5f-ebe983e2fe84" providerId="ADAL" clId="{3D652406-ABF2-4997-A73D-DA387ECCBE91}" dt="2023-04-11T11:49:36.040" v="3698" actId="478"/>
          <ac:picMkLst>
            <pc:docMk/>
            <pc:sldMk cId="2861775674" sldId="364"/>
            <ac:picMk id="3" creationId="{B26E311A-EDC5-8BB0-3B81-E015D122A802}"/>
          </ac:picMkLst>
        </pc:picChg>
        <pc:picChg chg="add del mod">
          <ac:chgData name="Matt Hernon" userId="6cb1c55f-c9cb-4ee2-bc5f-ebe983e2fe84" providerId="ADAL" clId="{3D652406-ABF2-4997-A73D-DA387ECCBE91}" dt="2023-04-11T11:58:19.661" v="3892" actId="478"/>
          <ac:picMkLst>
            <pc:docMk/>
            <pc:sldMk cId="2861775674" sldId="364"/>
            <ac:picMk id="4" creationId="{06E7AE0A-A093-994E-5457-AB9457171939}"/>
          </ac:picMkLst>
        </pc:picChg>
        <pc:picChg chg="add mod">
          <ac:chgData name="Matt Hernon" userId="6cb1c55f-c9cb-4ee2-bc5f-ebe983e2fe84" providerId="ADAL" clId="{3D652406-ABF2-4997-A73D-DA387ECCBE91}" dt="2023-04-11T11:59:36.568" v="3906"/>
          <ac:picMkLst>
            <pc:docMk/>
            <pc:sldMk cId="2861775674" sldId="364"/>
            <ac:picMk id="6" creationId="{11ABDA5F-7DE4-5A22-8B57-70CAB7E104BE}"/>
          </ac:picMkLst>
        </pc:picChg>
      </pc:sldChg>
      <pc:sldChg chg="modSp mod">
        <pc:chgData name="Matt Hernon" userId="6cb1c55f-c9cb-4ee2-bc5f-ebe983e2fe84" providerId="ADAL" clId="{3D652406-ABF2-4997-A73D-DA387ECCBE91}" dt="2023-04-11T12:15:17.356" v="4272" actId="20577"/>
        <pc:sldMkLst>
          <pc:docMk/>
          <pc:sldMk cId="3483881846" sldId="365"/>
        </pc:sldMkLst>
        <pc:spChg chg="mod">
          <ac:chgData name="Matt Hernon" userId="6cb1c55f-c9cb-4ee2-bc5f-ebe983e2fe84" providerId="ADAL" clId="{3D652406-ABF2-4997-A73D-DA387ECCBE91}" dt="2023-04-11T12:15:17.356" v="4272" actId="20577"/>
          <ac:spMkLst>
            <pc:docMk/>
            <pc:sldMk cId="3483881846" sldId="365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23:00:34.628" v="3571" actId="20577"/>
          <ac:spMkLst>
            <pc:docMk/>
            <pc:sldMk cId="3483881846" sldId="365"/>
            <ac:spMk id="8" creationId="{4AA2EE6A-A900-0861-22B2-7D2D761A8576}"/>
          </ac:spMkLst>
        </pc:spChg>
      </pc:sldChg>
      <pc:sldChg chg="addSp delSp modSp mod">
        <pc:chgData name="Matt Hernon" userId="6cb1c55f-c9cb-4ee2-bc5f-ebe983e2fe84" providerId="ADAL" clId="{3D652406-ABF2-4997-A73D-DA387ECCBE91}" dt="2023-04-11T11:51:03.288" v="3712" actId="478"/>
        <pc:sldMkLst>
          <pc:docMk/>
          <pc:sldMk cId="3560938053" sldId="366"/>
        </pc:sldMkLst>
        <pc:spChg chg="mod">
          <ac:chgData name="Matt Hernon" userId="6cb1c55f-c9cb-4ee2-bc5f-ebe983e2fe84" providerId="ADAL" clId="{3D652406-ABF2-4997-A73D-DA387ECCBE91}" dt="2023-04-10T23:00:10.884" v="3567" actId="20577"/>
          <ac:spMkLst>
            <pc:docMk/>
            <pc:sldMk cId="3560938053" sldId="366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0T23:00:45.759" v="3574" actId="20577"/>
          <ac:spMkLst>
            <pc:docMk/>
            <pc:sldMk cId="3560938053" sldId="366"/>
            <ac:spMk id="8" creationId="{4AA2EE6A-A900-0861-22B2-7D2D761A8576}"/>
          </ac:spMkLst>
        </pc:spChg>
        <pc:picChg chg="add mod modCrop">
          <ac:chgData name="Matt Hernon" userId="6cb1c55f-c9cb-4ee2-bc5f-ebe983e2fe84" providerId="ADAL" clId="{3D652406-ABF2-4997-A73D-DA387ECCBE91}" dt="2023-04-11T11:49:10.202" v="3693" actId="1076"/>
          <ac:picMkLst>
            <pc:docMk/>
            <pc:sldMk cId="3560938053" sldId="366"/>
            <ac:picMk id="3" creationId="{ED14586D-8946-3780-F766-DD74E8B6DC08}"/>
          </ac:picMkLst>
        </pc:picChg>
        <pc:picChg chg="add del mod">
          <ac:chgData name="Matt Hernon" userId="6cb1c55f-c9cb-4ee2-bc5f-ebe983e2fe84" providerId="ADAL" clId="{3D652406-ABF2-4997-A73D-DA387ECCBE91}" dt="2023-04-11T11:49:43.424" v="3700" actId="478"/>
          <ac:picMkLst>
            <pc:docMk/>
            <pc:sldMk cId="3560938053" sldId="366"/>
            <ac:picMk id="4" creationId="{97368816-1987-92BC-D741-BF0368716BC9}"/>
          </ac:picMkLst>
        </pc:picChg>
        <pc:picChg chg="add del mod">
          <ac:chgData name="Matt Hernon" userId="6cb1c55f-c9cb-4ee2-bc5f-ebe983e2fe84" providerId="ADAL" clId="{3D652406-ABF2-4997-A73D-DA387ECCBE91}" dt="2023-04-11T11:51:03.288" v="3712" actId="478"/>
          <ac:picMkLst>
            <pc:docMk/>
            <pc:sldMk cId="3560938053" sldId="366"/>
            <ac:picMk id="6" creationId="{4EF8BF47-08DE-3455-971C-456073C2295A}"/>
          </ac:picMkLst>
        </pc:picChg>
      </pc:sldChg>
      <pc:sldChg chg="modSp mod">
        <pc:chgData name="Matt Hernon" userId="6cb1c55f-c9cb-4ee2-bc5f-ebe983e2fe84" providerId="ADAL" clId="{3D652406-ABF2-4997-A73D-DA387ECCBE91}" dt="2023-04-11T12:15:32.761" v="4276" actId="5793"/>
        <pc:sldMkLst>
          <pc:docMk/>
          <pc:sldMk cId="162338073" sldId="367"/>
        </pc:sldMkLst>
        <pc:spChg chg="mod">
          <ac:chgData name="Matt Hernon" userId="6cb1c55f-c9cb-4ee2-bc5f-ebe983e2fe84" providerId="ADAL" clId="{3D652406-ABF2-4997-A73D-DA387ECCBE91}" dt="2023-04-11T12:15:32.761" v="4276" actId="5793"/>
          <ac:spMkLst>
            <pc:docMk/>
            <pc:sldMk cId="162338073" sldId="367"/>
            <ac:spMk id="5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1T11:40:52.417" v="3648" actId="20577"/>
          <ac:spMkLst>
            <pc:docMk/>
            <pc:sldMk cId="162338073" sldId="367"/>
            <ac:spMk id="8" creationId="{4AA2EE6A-A900-0861-22B2-7D2D761A8576}"/>
          </ac:spMkLst>
        </pc:spChg>
      </pc:sldChg>
      <pc:sldChg chg="addSp delSp modSp mod">
        <pc:chgData name="Matt Hernon" userId="6cb1c55f-c9cb-4ee2-bc5f-ebe983e2fe84" providerId="ADAL" clId="{3D652406-ABF2-4997-A73D-DA387ECCBE91}" dt="2023-04-11T11:59:33.011" v="3905" actId="21"/>
        <pc:sldMkLst>
          <pc:docMk/>
          <pc:sldMk cId="599770020" sldId="368"/>
        </pc:sldMkLst>
        <pc:spChg chg="mod">
          <ac:chgData name="Matt Hernon" userId="6cb1c55f-c9cb-4ee2-bc5f-ebe983e2fe84" providerId="ADAL" clId="{3D652406-ABF2-4997-A73D-DA387ECCBE91}" dt="2023-04-11T11:42:40.593" v="3660" actId="20577"/>
          <ac:spMkLst>
            <pc:docMk/>
            <pc:sldMk cId="599770020" sldId="368"/>
            <ac:spMk id="8" creationId="{4AA2EE6A-A900-0861-22B2-7D2D761A8576}"/>
          </ac:spMkLst>
        </pc:spChg>
        <pc:picChg chg="add del mod modCrop">
          <ac:chgData name="Matt Hernon" userId="6cb1c55f-c9cb-4ee2-bc5f-ebe983e2fe84" providerId="ADAL" clId="{3D652406-ABF2-4997-A73D-DA387ECCBE91}" dt="2023-04-11T11:51:06.852" v="3713" actId="478"/>
          <ac:picMkLst>
            <pc:docMk/>
            <pc:sldMk cId="599770020" sldId="368"/>
            <ac:picMk id="3" creationId="{EB722F3D-9D1C-5258-CEF5-3E1FAD611CA3}"/>
          </ac:picMkLst>
        </pc:picChg>
        <pc:picChg chg="add mod">
          <ac:chgData name="Matt Hernon" userId="6cb1c55f-c9cb-4ee2-bc5f-ebe983e2fe84" providerId="ADAL" clId="{3D652406-ABF2-4997-A73D-DA387ECCBE91}" dt="2023-04-11T11:51:17.883" v="3716" actId="1076"/>
          <ac:picMkLst>
            <pc:docMk/>
            <pc:sldMk cId="599770020" sldId="368"/>
            <ac:picMk id="4" creationId="{F19A217D-8FD5-DCC8-E482-F6BD27F7A26F}"/>
          </ac:picMkLst>
        </pc:picChg>
        <pc:picChg chg="add del mod modCrop">
          <ac:chgData name="Matt Hernon" userId="6cb1c55f-c9cb-4ee2-bc5f-ebe983e2fe84" providerId="ADAL" clId="{3D652406-ABF2-4997-A73D-DA387ECCBE91}" dt="2023-04-11T11:59:33.011" v="3905" actId="21"/>
          <ac:picMkLst>
            <pc:docMk/>
            <pc:sldMk cId="599770020" sldId="368"/>
            <ac:picMk id="7" creationId="{66799A3D-B92D-4257-69CB-93A0B2BB37A8}"/>
          </ac:picMkLst>
        </pc:picChg>
      </pc:sldChg>
      <pc:sldChg chg="modSp mod">
        <pc:chgData name="Matt Hernon" userId="6cb1c55f-c9cb-4ee2-bc5f-ebe983e2fe84" providerId="ADAL" clId="{3D652406-ABF2-4997-A73D-DA387ECCBE91}" dt="2023-04-11T12:11:40.648" v="4248" actId="20577"/>
        <pc:sldMkLst>
          <pc:docMk/>
          <pc:sldMk cId="3763974345" sldId="369"/>
        </pc:sldMkLst>
        <pc:spChg chg="mod">
          <ac:chgData name="Matt Hernon" userId="6cb1c55f-c9cb-4ee2-bc5f-ebe983e2fe84" providerId="ADAL" clId="{3D652406-ABF2-4997-A73D-DA387ECCBE91}" dt="2023-04-11T12:04:07.390" v="4110" actId="20577"/>
          <ac:spMkLst>
            <pc:docMk/>
            <pc:sldMk cId="3763974345" sldId="369"/>
            <ac:spMk id="2" creationId="{00000000-0000-0000-0000-000000000000}"/>
          </ac:spMkLst>
        </pc:spChg>
        <pc:spChg chg="mod">
          <ac:chgData name="Matt Hernon" userId="6cb1c55f-c9cb-4ee2-bc5f-ebe983e2fe84" providerId="ADAL" clId="{3D652406-ABF2-4997-A73D-DA387ECCBE91}" dt="2023-04-11T12:11:40.648" v="4248" actId="20577"/>
          <ac:spMkLst>
            <pc:docMk/>
            <pc:sldMk cId="3763974345" sldId="369"/>
            <ac:spMk id="3" creationId="{E619B7F1-A23A-47DA-70C7-35F72F8845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2D4C08-5B5A-4F0E-B43C-74C8E2B50AA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519739-E963-40CA-BCDF-355E0BD89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656AE6-D131-4182-8B4B-D8C160C8C95C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C58D59-23CE-466F-916B-9437441DB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6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26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1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6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7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4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40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37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30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2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0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3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2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2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1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0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1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9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9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58D59-23CE-466F-916B-9437441DB4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720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247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41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16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05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85216"/>
            <a:ext cx="1905000" cy="77278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4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9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3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9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i="1" kern="1200" spc="-770" baseline="0" dirty="0" smtClean="0">
                <a:ln w="11430"/>
                <a:gradFill>
                  <a:gsLst>
                    <a:gs pos="0">
                      <a:schemeClr val="accent2"/>
                    </a:gs>
                    <a:gs pos="37000">
                      <a:schemeClr val="tx1"/>
                    </a:gs>
                    <a:gs pos="71000">
                      <a:schemeClr val="accent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4" descr="footer_graphi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37414"/>
            <a:ext cx="9144000" cy="1420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85216"/>
            <a:ext cx="1905000" cy="7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31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E32A837-0B34-4E5E-87DC-4C117C6C6B4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2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9400" y="2819400"/>
            <a:ext cx="2335239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63">
              <a:lnSpc>
                <a:spcPct val="90000"/>
              </a:lnSpc>
            </a:pPr>
            <a:r>
              <a:rPr lang="en-US" sz="2800" dirty="0"/>
              <a:t>Town of Ayer</a:t>
            </a:r>
          </a:p>
          <a:p>
            <a:pPr lvl="0" algn="ctr" defTabSz="914363">
              <a:lnSpc>
                <a:spcPct val="90000"/>
              </a:lnSpc>
            </a:pPr>
            <a:endParaRPr lang="en-US" sz="1400" dirty="0"/>
          </a:p>
          <a:p>
            <a:pPr lvl="0" algn="ctr" defTabSz="914363">
              <a:lnSpc>
                <a:spcPct val="90000"/>
              </a:lnSpc>
            </a:pPr>
            <a:r>
              <a:rPr lang="en-US" sz="2800" dirty="0"/>
              <a:t>Department of Public Works</a:t>
            </a:r>
          </a:p>
          <a:p>
            <a:pPr lvl="0" algn="ctr" defTabSz="914363">
              <a:lnSpc>
                <a:spcPct val="90000"/>
              </a:lnSpc>
            </a:pPr>
            <a:endParaRPr lang="en-US" sz="1400" dirty="0"/>
          </a:p>
          <a:p>
            <a:pPr lvl="0" algn="ctr" defTabSz="914363">
              <a:lnSpc>
                <a:spcPct val="90000"/>
              </a:lnSpc>
            </a:pPr>
            <a:r>
              <a:rPr lang="en-US" sz="2200" dirty="0"/>
              <a:t>September 13</a:t>
            </a:r>
            <a:r>
              <a:rPr lang="en-US" sz="2200" baseline="30000" dirty="0"/>
              <a:t>th</a:t>
            </a:r>
            <a:r>
              <a:rPr lang="en-US" sz="2200" dirty="0"/>
              <a:t>, </a:t>
            </a:r>
          </a:p>
          <a:p>
            <a:pPr lvl="0" algn="ctr" defTabSz="914363">
              <a:lnSpc>
                <a:spcPct val="90000"/>
              </a:lnSpc>
            </a:pPr>
            <a:r>
              <a:rPr lang="en-US" sz="2200" dirty="0"/>
              <a:t>2023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53400" cy="152349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Public Input Meeting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Sandy Pond Road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Complete Streets Improvements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17D0A-2D58-3CBC-A8C8-D147CE27E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9" y="1905000"/>
            <a:ext cx="6359235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82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Westford Rd &amp; Willow Rd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87779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23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– Complete Streets Study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(Snake Hill Road to Westford Road)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The DPW requested funding from Town Meeting for the Study after receiving numerous requests to complete the project</a:t>
            </a: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Ayer DPW contracted with Consultant to provide complete street conceptual design &amp; cost estimate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Two concept options studied</a:t>
            </a:r>
            <a:endParaRPr lang="en-US" sz="225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02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Concept ‘A’ – Shared Use Path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11’ wide travel lanes with 2’ wide shoulders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8’ to 10’ wide “shared-use” path (south side of roadway)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Mill &amp; overlay of roadway + pavement markings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Drainage upgrades and granite curbing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Flashing Beacons (Snake Hill Road and Mount Laurel Road)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Preliminary Estimate: $1,800,000</a:t>
            </a: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250" dirty="0">
              <a:solidFill>
                <a:schemeClr val="tx1"/>
              </a:solidFill>
            </a:endParaRPr>
          </a:p>
          <a:p>
            <a:pPr lvl="1"/>
            <a:endParaRPr lang="en-US" sz="225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308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3820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Concept ‘B’ – Sidewalk &amp; Bike Lanes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11’ wide travel lanes with 5’ wide bike lanes (each side)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5’ wide sidewalk (south side of roadway)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Mill &amp; overlay of roadway and new pavement markings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Drainage upgrades and granite curbing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Flashing Beacons (Snake Hill Road and Mount Laurel Road)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Preliminary Estimate: $1,700,000</a:t>
            </a: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250" dirty="0">
              <a:solidFill>
                <a:schemeClr val="tx1"/>
              </a:solidFill>
            </a:endParaRPr>
          </a:p>
          <a:p>
            <a:pPr lvl="1"/>
            <a:endParaRPr lang="en-US" sz="225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60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1999712"/>
            <a:ext cx="8077200" cy="4495800"/>
          </a:xfrm>
        </p:spPr>
        <p:txBody>
          <a:bodyPr/>
          <a:lstStyle/>
          <a:p>
            <a:pPr marL="396875" indent="-396875">
              <a:buBlip>
                <a:blip r:embed="rId3"/>
              </a:buBlip>
            </a:pPr>
            <a:r>
              <a:rPr lang="en-US" sz="2400" b="1" dirty="0">
                <a:solidFill>
                  <a:schemeClr val="tx1"/>
                </a:solidFill>
              </a:rPr>
              <a:t>Concept ‘B’ (Sidewalk &amp; Bike Lanes) is preferred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b="1" dirty="0">
                <a:solidFill>
                  <a:schemeClr val="tx1"/>
                </a:solidFill>
              </a:rPr>
              <a:t>Cost can be reduced significantly through value engineering</a:t>
            </a:r>
            <a:endParaRPr lang="en-US" sz="1200" b="1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b="1" dirty="0">
                <a:solidFill>
                  <a:schemeClr val="tx1"/>
                </a:solidFill>
              </a:rPr>
              <a:t>Recommend phasing construction to maximize use of funding</a:t>
            </a: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800" dirty="0">
              <a:solidFill>
                <a:schemeClr val="tx1"/>
              </a:solidFill>
            </a:endParaRP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endParaRPr lang="en-US" sz="2800" dirty="0">
              <a:solidFill>
                <a:schemeClr val="tx1"/>
              </a:solidFill>
            </a:endParaRPr>
          </a:p>
          <a:p>
            <a:pPr lvl="1" algn="l">
              <a:spcBef>
                <a:spcPct val="20000"/>
              </a:spcBef>
            </a:pPr>
            <a:endParaRPr lang="en-US" sz="1800" dirty="0">
              <a:solidFill>
                <a:srgbClr val="898989"/>
              </a:solidFill>
            </a:endParaRPr>
          </a:p>
          <a:p>
            <a:pPr lvl="2" algn="l">
              <a:spcBef>
                <a:spcPct val="20000"/>
              </a:spcBef>
            </a:pPr>
            <a:endParaRPr lang="en-US" sz="1950" dirty="0">
              <a:solidFill>
                <a:srgbClr val="898989"/>
              </a:solidFill>
            </a:endParaRP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endParaRPr lang="en-US" sz="225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EE6A-A900-0861-22B2-7D2D761A8576}"/>
              </a:ext>
            </a:extLst>
          </p:cNvPr>
          <p:cNvSpPr txBox="1">
            <a:spLocks/>
          </p:cNvSpPr>
          <p:nvPr/>
        </p:nvSpPr>
        <p:spPr>
          <a:xfrm>
            <a:off x="457200" y="817826"/>
            <a:ext cx="8229600" cy="645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/>
                </a:solidFill>
              </a:rPr>
              <a:t>Consultant’s Conclusion</a:t>
            </a:r>
          </a:p>
        </p:txBody>
      </p:sp>
    </p:spTree>
    <p:extLst>
      <p:ext uri="{BB962C8B-B14F-4D97-AF65-F5344CB8AC3E}">
        <p14:creationId xmlns:p14="http://schemas.microsoft.com/office/powerpoint/2010/main" val="1654814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01000" cy="449580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lvl="2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EE6A-A900-0861-22B2-7D2D761A8576}"/>
              </a:ext>
            </a:extLst>
          </p:cNvPr>
          <p:cNvSpPr txBox="1">
            <a:spLocks/>
          </p:cNvSpPr>
          <p:nvPr/>
        </p:nvSpPr>
        <p:spPr>
          <a:xfrm>
            <a:off x="457200" y="817826"/>
            <a:ext cx="8229600" cy="645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/>
                </a:solidFill>
              </a:rPr>
              <a:t>Recommended Construction Phasing</a:t>
            </a:r>
          </a:p>
        </p:txBody>
      </p:sp>
      <p:pic>
        <p:nvPicPr>
          <p:cNvPr id="3" name="Picture 2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F32C5BBB-A304-DEA5-0A6A-F4AD555A5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50562"/>
            <a:ext cx="6629400" cy="42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274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01000" cy="449580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lvl="2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EE6A-A900-0861-22B2-7D2D761A8576}"/>
              </a:ext>
            </a:extLst>
          </p:cNvPr>
          <p:cNvSpPr txBox="1">
            <a:spLocks/>
          </p:cNvSpPr>
          <p:nvPr/>
        </p:nvSpPr>
        <p:spPr>
          <a:xfrm>
            <a:off x="457200" y="817826"/>
            <a:ext cx="8229600" cy="645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/>
                </a:solidFill>
              </a:rPr>
              <a:t>Sandy Pond Road Phase 1</a:t>
            </a:r>
          </a:p>
          <a:p>
            <a:r>
              <a:rPr lang="en-US" sz="3400" dirty="0">
                <a:solidFill>
                  <a:schemeClr val="tx1"/>
                </a:solidFill>
              </a:rPr>
              <a:t>Snake Hill Road to Patriot Way </a:t>
            </a:r>
            <a:r>
              <a:rPr lang="en-US" sz="3400" b="1" dirty="0">
                <a:solidFill>
                  <a:schemeClr val="tx1"/>
                </a:solidFill>
              </a:rPr>
              <a:t>(2024/2025)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41AE7-CBD7-EDD3-D97B-1FE539882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932" y="1828800"/>
            <a:ext cx="6016336" cy="38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306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01000" cy="4495800"/>
          </a:xfrm>
        </p:spPr>
        <p:txBody>
          <a:bodyPr/>
          <a:lstStyle/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August 2023 – Ayer DPW awarded grant for $500,000 to construct Phase 1 (Snake Hill Road to Patriot Way).</a:t>
            </a: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Ayer DPW to provide design, permitting, and construction management of Phase 1 work</a:t>
            </a: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lvl="2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EE6A-A900-0861-22B2-7D2D761A8576}"/>
              </a:ext>
            </a:extLst>
          </p:cNvPr>
          <p:cNvSpPr txBox="1">
            <a:spLocks/>
          </p:cNvSpPr>
          <p:nvPr/>
        </p:nvSpPr>
        <p:spPr>
          <a:xfrm>
            <a:off x="457200" y="817826"/>
            <a:ext cx="8229600" cy="645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/>
                </a:solidFill>
              </a:rPr>
              <a:t>Sandy Pond Road Phase 1</a:t>
            </a:r>
          </a:p>
          <a:p>
            <a:r>
              <a:rPr lang="en-US" sz="3400" dirty="0">
                <a:solidFill>
                  <a:schemeClr val="tx1"/>
                </a:solidFill>
              </a:rPr>
              <a:t>Snake Hill Road to Patriot Way </a:t>
            </a:r>
            <a:r>
              <a:rPr lang="en-US" sz="3400" b="1" dirty="0">
                <a:solidFill>
                  <a:schemeClr val="tx1"/>
                </a:solidFill>
              </a:rPr>
              <a:t>(2024/2025)</a:t>
            </a:r>
          </a:p>
        </p:txBody>
      </p:sp>
    </p:spTree>
    <p:extLst>
      <p:ext uri="{BB962C8B-B14F-4D97-AF65-F5344CB8AC3E}">
        <p14:creationId xmlns:p14="http://schemas.microsoft.com/office/powerpoint/2010/main" val="298190117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Snake Hill Road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Conceptual Plan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7798"/>
          <a:stretch/>
        </p:blipFill>
        <p:spPr>
          <a:xfrm rot="16200000">
            <a:off x="2731417" y="-334304"/>
            <a:ext cx="3581400" cy="83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1190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Easy Street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Conceptual Plan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7798"/>
          <a:stretch/>
        </p:blipFill>
        <p:spPr>
          <a:xfrm rot="16200000">
            <a:off x="2731417" y="-334304"/>
            <a:ext cx="3581400" cy="83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148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What is a Complete Street?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MassDOT: “A Complete Street is one that provides safe and accessible options for all travel modes – walking, biking, transit and vehicles – for all ages and disabilities”.</a:t>
            </a: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250" dirty="0">
              <a:solidFill>
                <a:schemeClr val="tx1"/>
              </a:solidFill>
            </a:endParaRPr>
          </a:p>
          <a:p>
            <a:pPr lvl="1"/>
            <a:endParaRPr lang="en-US" sz="225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North Andover Complete Streets Prioritization Plan – North Andover News">
            <a:extLst>
              <a:ext uri="{FF2B5EF4-FFF2-40B4-BE49-F238E27FC236}">
                <a16:creationId xmlns:a16="http://schemas.microsoft.com/office/drawing/2014/main" id="{3048A464-8B15-42F6-A002-7CDCED60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200400" cy="18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lete Streets | FHWA">
            <a:extLst>
              <a:ext uri="{FF2B5EF4-FFF2-40B4-BE49-F238E27FC236}">
                <a16:creationId xmlns:a16="http://schemas.microsoft.com/office/drawing/2014/main" id="{47FE83AA-BD84-2C12-E7C8-47D41C412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59" y="3124200"/>
            <a:ext cx="3250041" cy="24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7532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Patriot Way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Conceptual Plan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7798"/>
          <a:stretch/>
        </p:blipFill>
        <p:spPr>
          <a:xfrm rot="16200000">
            <a:off x="2731417" y="-334304"/>
            <a:ext cx="3581400" cy="83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02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01000" cy="449580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lvl="2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EE6A-A900-0861-22B2-7D2D761A8576}"/>
              </a:ext>
            </a:extLst>
          </p:cNvPr>
          <p:cNvSpPr txBox="1">
            <a:spLocks/>
          </p:cNvSpPr>
          <p:nvPr/>
        </p:nvSpPr>
        <p:spPr>
          <a:xfrm>
            <a:off x="457200" y="817826"/>
            <a:ext cx="8229600" cy="645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/>
                </a:solidFill>
              </a:rPr>
              <a:t>Sandy Pond Road Phase 2 </a:t>
            </a:r>
            <a:r>
              <a:rPr lang="en-US" sz="3400" b="1" dirty="0">
                <a:solidFill>
                  <a:schemeClr val="tx1"/>
                </a:solidFill>
              </a:rPr>
              <a:t>(Date TBD)</a:t>
            </a:r>
          </a:p>
          <a:p>
            <a:r>
              <a:rPr lang="en-US" sz="3400" dirty="0">
                <a:solidFill>
                  <a:schemeClr val="tx1"/>
                </a:solidFill>
              </a:rPr>
              <a:t>Patriot Way to Westford Road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41AE7-CBD7-EDD3-D97B-1FE539882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932" y="1828800"/>
            <a:ext cx="6016335" cy="38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4316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1999712"/>
            <a:ext cx="7772400" cy="4495800"/>
          </a:xfrm>
        </p:spPr>
        <p:txBody>
          <a:bodyPr/>
          <a:lstStyle/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Phase 2 can be value-engineered close to $500,000</a:t>
            </a: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DPW investigating other funding alternatives to expedite Phase 2 construction</a:t>
            </a: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DPW would wait until 2027 to apply for Phase 2 Construction through MassDOT Complete Streets Funding</a:t>
            </a: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lvl="2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EE6A-A900-0861-22B2-7D2D761A8576}"/>
              </a:ext>
            </a:extLst>
          </p:cNvPr>
          <p:cNvSpPr txBox="1">
            <a:spLocks/>
          </p:cNvSpPr>
          <p:nvPr/>
        </p:nvSpPr>
        <p:spPr>
          <a:xfrm>
            <a:off x="457200" y="817826"/>
            <a:ext cx="8229600" cy="645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/>
                </a:solidFill>
              </a:rPr>
              <a:t>Sandy Pond Road Phase 2 </a:t>
            </a:r>
            <a:r>
              <a:rPr lang="en-US" sz="3400" b="1" dirty="0">
                <a:solidFill>
                  <a:schemeClr val="tx1"/>
                </a:solidFill>
              </a:rPr>
              <a:t>(Date TBD)</a:t>
            </a:r>
          </a:p>
          <a:p>
            <a:r>
              <a:rPr lang="en-US" sz="3400" dirty="0">
                <a:solidFill>
                  <a:schemeClr val="tx1"/>
                </a:solidFill>
              </a:rPr>
              <a:t>Patriot Way to Westford Road</a:t>
            </a:r>
          </a:p>
        </p:txBody>
      </p:sp>
    </p:spTree>
    <p:extLst>
      <p:ext uri="{BB962C8B-B14F-4D97-AF65-F5344CB8AC3E}">
        <p14:creationId xmlns:p14="http://schemas.microsoft.com/office/powerpoint/2010/main" val="320218178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09600" y="1999712"/>
            <a:ext cx="7772400" cy="4495800"/>
          </a:xfrm>
        </p:spPr>
        <p:txBody>
          <a:bodyPr/>
          <a:lstStyle/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Implement public input into Phase 1 design &amp; planning</a:t>
            </a: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Design Phase 1 work (construction plans &amp; specifications)</a:t>
            </a: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Place Phase 1 project out for bid and award contract</a:t>
            </a: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Contact direct abutters once a construction schedule has been set for Phase 1</a:t>
            </a:r>
          </a:p>
          <a:p>
            <a:pPr marL="396875" indent="-396875">
              <a:spcBef>
                <a:spcPct val="20000"/>
              </a:spcBef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Continue to seek available funding for Phase 2 construction</a:t>
            </a: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lvl="1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lvl="2" algn="l">
              <a:spcBef>
                <a:spcPct val="20000"/>
              </a:spcBef>
            </a:pPr>
            <a:endParaRPr lang="en-US" sz="2400" dirty="0">
              <a:solidFill>
                <a:srgbClr val="898989"/>
              </a:solidFill>
            </a:endParaRPr>
          </a:p>
          <a:p>
            <a:pPr marL="854057" lvl="1" indent="-396875">
              <a:spcBef>
                <a:spcPct val="20000"/>
              </a:spcBef>
              <a:buBlip>
                <a:blip r:embed="rId3"/>
              </a:buBlip>
            </a:pPr>
            <a:endParaRPr lang="en-US" sz="24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A2EE6A-A900-0861-22B2-7D2D761A8576}"/>
              </a:ext>
            </a:extLst>
          </p:cNvPr>
          <p:cNvSpPr txBox="1">
            <a:spLocks/>
          </p:cNvSpPr>
          <p:nvPr/>
        </p:nvSpPr>
        <p:spPr>
          <a:xfrm>
            <a:off x="457200" y="817826"/>
            <a:ext cx="8229600" cy="645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97392569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932" y="609601"/>
            <a:ext cx="7681913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Dan Van Schalkwyk, </a:t>
            </a:r>
            <a:r>
              <a:rPr lang="en-US" dirty="0" err="1"/>
              <a:t>p.e.</a:t>
            </a:r>
            <a:r>
              <a:rPr lang="en-US" dirty="0"/>
              <a:t>, Director of public works</a:t>
            </a:r>
          </a:p>
          <a:p>
            <a:pPr algn="ctr"/>
            <a:r>
              <a:rPr lang="en-US" dirty="0"/>
              <a:t>Matt </a:t>
            </a:r>
            <a:r>
              <a:rPr lang="en-US" dirty="0" err="1"/>
              <a:t>herNON</a:t>
            </a:r>
            <a:r>
              <a:rPr lang="en-US" dirty="0"/>
              <a:t>, P.E., TOWN ENGINEER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828800"/>
            <a:ext cx="4784843" cy="19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734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MassDOT Complete Streets Funding Program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2016: MassDOT launched Complete Streets funding program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Up to $500,000 available to participating communities every four years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250" dirty="0">
              <a:solidFill>
                <a:schemeClr val="tx1"/>
              </a:solidFill>
            </a:endParaRPr>
          </a:p>
          <a:p>
            <a:pPr lvl="1"/>
            <a:endParaRPr lang="en-US" sz="225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707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(Snake Hill Road to Westford Road)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50’ right-of-way, 4,800’ long (0.9 miles)</a:t>
            </a: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30’ wide road (13’ wide travel lanes, 1’ – 2’ wide shoulders)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</a:rPr>
              <a:t>No sidewalks, curbing, bike lanes, or ADA compliant crossings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45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– Typical Section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87779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92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Snake Hill Road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87779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454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Easy Street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87779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34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Patriot Way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87779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800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7826"/>
            <a:ext cx="8229600" cy="645595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Sandy Pond Road at Mountain Laurel Road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619B7F1-A23A-47DA-70C7-35F72F88458A}"/>
              </a:ext>
            </a:extLst>
          </p:cNvPr>
          <p:cNvSpPr txBox="1">
            <a:spLocks/>
          </p:cNvSpPr>
          <p:nvPr/>
        </p:nvSpPr>
        <p:spPr>
          <a:xfrm>
            <a:off x="457200" y="1851212"/>
            <a:ext cx="8077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pPr marL="396875" indent="-396875">
              <a:buBlip>
                <a:blip r:embed="rId3"/>
              </a:buBlip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878E6-7DF1-10F8-1FF1-0A82E977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87779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4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4748A8-1732-4845-838C-5A9BEF44B1A9}" vid="{47C1345C-3B60-446F-8ED0-FBCE78FA7F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674CFD-E741-4A15-9EFD-C25B47BCA6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(Bright blue underwater design)</Template>
  <TotalTime>4768</TotalTime>
  <Words>647</Words>
  <Application>Microsoft Office PowerPoint</Application>
  <PresentationFormat>On-screen Show (4:3)</PresentationFormat>
  <Paragraphs>326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Blue Segoe 4-3 template-template_April-17-2007</vt:lpstr>
      <vt:lpstr>White with Courier font for code slides</vt:lpstr>
      <vt:lpstr>Theme1</vt:lpstr>
      <vt:lpstr>Public Input Meeting Sandy Pond Road Complete Streets Improvements</vt:lpstr>
      <vt:lpstr>What is a Complete Street?</vt:lpstr>
      <vt:lpstr>MassDOT Complete Streets Funding Program</vt:lpstr>
      <vt:lpstr>Sandy Pond Road (Snake Hill Road to Westford Road)</vt:lpstr>
      <vt:lpstr>Sandy Pond Road – Typical Section</vt:lpstr>
      <vt:lpstr>Sandy Pond Road at Snake Hill Road</vt:lpstr>
      <vt:lpstr>Sandy Pond Road at Easy Street</vt:lpstr>
      <vt:lpstr>Sandy Pond Road at Patriot Way</vt:lpstr>
      <vt:lpstr>Sandy Pond Road at Mountain Laurel Road</vt:lpstr>
      <vt:lpstr>Sandy Pond Road at Westford Rd &amp; Willow Rd</vt:lpstr>
      <vt:lpstr>Sandy Pond Road – Complete Streets Study (Snake Hill Road to Westford Road)</vt:lpstr>
      <vt:lpstr>Concept ‘A’ – Shared Use Path</vt:lpstr>
      <vt:lpstr>Concept ‘B’ – Sidewalk &amp; Bike Lanes</vt:lpstr>
      <vt:lpstr>PowerPoint Presentation</vt:lpstr>
      <vt:lpstr>PowerPoint Presentation</vt:lpstr>
      <vt:lpstr>PowerPoint Presentation</vt:lpstr>
      <vt:lpstr>PowerPoint Presentation</vt:lpstr>
      <vt:lpstr>Sandy Pond Road at Snake Hill Road Conceptual Plan</vt:lpstr>
      <vt:lpstr>Sandy Pond Road at Easy Street Conceptual Plan</vt:lpstr>
      <vt:lpstr>Sandy Pond Road at Patriot Way Conceptual Plan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MS4 Stormwater Permit</dc:title>
  <dc:creator>Mark Wetzel</dc:creator>
  <cp:keywords/>
  <cp:lastModifiedBy>Matt Hernon</cp:lastModifiedBy>
  <cp:revision>304</cp:revision>
  <cp:lastPrinted>2019-06-14T17:30:48Z</cp:lastPrinted>
  <dcterms:created xsi:type="dcterms:W3CDTF">2016-05-12T16:54:31Z</dcterms:created>
  <dcterms:modified xsi:type="dcterms:W3CDTF">2023-09-13T13:47:41Z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TC102867209990</vt:lpwstr>
  </property>
</Properties>
</file>